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6" r:id="rId5"/>
  </p:sldIdLst>
  <p:sldSz cx="6858000" cy="9906000" type="A4"/>
  <p:notesSz cx="6735763" cy="9866313"/>
  <p:defaultTextStyle>
    <a:defPPr>
      <a:defRPr lang="da-DK"/>
    </a:defPPr>
    <a:lvl1pPr algn="ctr" rtl="0" fontAlgn="base">
      <a:lnSpc>
        <a:spcPct val="110000"/>
      </a:lnSpc>
      <a:spcBef>
        <a:spcPct val="50000"/>
      </a:spcBef>
      <a:spcAft>
        <a:spcPct val="0"/>
      </a:spcAft>
      <a:defRPr sz="1000" kern="1200">
        <a:solidFill>
          <a:schemeClr val="tx1"/>
        </a:solidFill>
        <a:latin typeface="TheSansSemiBold-Plain" pitchFamily="34" charset="0"/>
        <a:ea typeface="+mn-ea"/>
        <a:cs typeface="+mn-cs"/>
      </a:defRPr>
    </a:lvl1pPr>
    <a:lvl2pPr marL="457200" algn="ctr" rtl="0" fontAlgn="base">
      <a:lnSpc>
        <a:spcPct val="110000"/>
      </a:lnSpc>
      <a:spcBef>
        <a:spcPct val="50000"/>
      </a:spcBef>
      <a:spcAft>
        <a:spcPct val="0"/>
      </a:spcAft>
      <a:defRPr sz="1000" kern="1200">
        <a:solidFill>
          <a:schemeClr val="tx1"/>
        </a:solidFill>
        <a:latin typeface="TheSansSemiBold-Plain" pitchFamily="34" charset="0"/>
        <a:ea typeface="+mn-ea"/>
        <a:cs typeface="+mn-cs"/>
      </a:defRPr>
    </a:lvl2pPr>
    <a:lvl3pPr marL="914400" algn="ctr" rtl="0" fontAlgn="base">
      <a:lnSpc>
        <a:spcPct val="110000"/>
      </a:lnSpc>
      <a:spcBef>
        <a:spcPct val="50000"/>
      </a:spcBef>
      <a:spcAft>
        <a:spcPct val="0"/>
      </a:spcAft>
      <a:defRPr sz="1000" kern="1200">
        <a:solidFill>
          <a:schemeClr val="tx1"/>
        </a:solidFill>
        <a:latin typeface="TheSansSemiBold-Plain" pitchFamily="34" charset="0"/>
        <a:ea typeface="+mn-ea"/>
        <a:cs typeface="+mn-cs"/>
      </a:defRPr>
    </a:lvl3pPr>
    <a:lvl4pPr marL="1371600" algn="ctr" rtl="0" fontAlgn="base">
      <a:lnSpc>
        <a:spcPct val="110000"/>
      </a:lnSpc>
      <a:spcBef>
        <a:spcPct val="50000"/>
      </a:spcBef>
      <a:spcAft>
        <a:spcPct val="0"/>
      </a:spcAft>
      <a:defRPr sz="1000" kern="1200">
        <a:solidFill>
          <a:schemeClr val="tx1"/>
        </a:solidFill>
        <a:latin typeface="TheSansSemiBold-Plain" pitchFamily="34" charset="0"/>
        <a:ea typeface="+mn-ea"/>
        <a:cs typeface="+mn-cs"/>
      </a:defRPr>
    </a:lvl4pPr>
    <a:lvl5pPr marL="1828800" algn="ctr" rtl="0" fontAlgn="base">
      <a:lnSpc>
        <a:spcPct val="110000"/>
      </a:lnSpc>
      <a:spcBef>
        <a:spcPct val="50000"/>
      </a:spcBef>
      <a:spcAft>
        <a:spcPct val="0"/>
      </a:spcAft>
      <a:defRPr sz="1000" kern="1200">
        <a:solidFill>
          <a:schemeClr val="tx1"/>
        </a:solidFill>
        <a:latin typeface="TheSansSemiBold-Plain" pitchFamily="34" charset="0"/>
        <a:ea typeface="+mn-ea"/>
        <a:cs typeface="+mn-cs"/>
      </a:defRPr>
    </a:lvl5pPr>
    <a:lvl6pPr marL="2286000" algn="l" defTabSz="914400" rtl="0" eaLnBrk="1" latinLnBrk="0" hangingPunct="1">
      <a:defRPr sz="1000" kern="1200">
        <a:solidFill>
          <a:schemeClr val="tx1"/>
        </a:solidFill>
        <a:latin typeface="TheSansSemiBold-Plain" pitchFamily="34" charset="0"/>
        <a:ea typeface="+mn-ea"/>
        <a:cs typeface="+mn-cs"/>
      </a:defRPr>
    </a:lvl6pPr>
    <a:lvl7pPr marL="2743200" algn="l" defTabSz="914400" rtl="0" eaLnBrk="1" latinLnBrk="0" hangingPunct="1">
      <a:defRPr sz="1000" kern="1200">
        <a:solidFill>
          <a:schemeClr val="tx1"/>
        </a:solidFill>
        <a:latin typeface="TheSansSemiBold-Plain" pitchFamily="34" charset="0"/>
        <a:ea typeface="+mn-ea"/>
        <a:cs typeface="+mn-cs"/>
      </a:defRPr>
    </a:lvl7pPr>
    <a:lvl8pPr marL="3200400" algn="l" defTabSz="914400" rtl="0" eaLnBrk="1" latinLnBrk="0" hangingPunct="1">
      <a:defRPr sz="1000" kern="1200">
        <a:solidFill>
          <a:schemeClr val="tx1"/>
        </a:solidFill>
        <a:latin typeface="TheSansSemiBold-Plain" pitchFamily="34" charset="0"/>
        <a:ea typeface="+mn-ea"/>
        <a:cs typeface="+mn-cs"/>
      </a:defRPr>
    </a:lvl8pPr>
    <a:lvl9pPr marL="3657600" algn="l" defTabSz="914400" rtl="0" eaLnBrk="1" latinLnBrk="0" hangingPunct="1">
      <a:defRPr sz="1000" kern="1200">
        <a:solidFill>
          <a:schemeClr val="tx1"/>
        </a:solidFill>
        <a:latin typeface="TheSansSemiBold-Plain" pitchFamily="34" charset="0"/>
        <a:ea typeface="+mn-ea"/>
        <a:cs typeface="+mn-cs"/>
      </a:defRPr>
    </a:lvl9pPr>
  </p:defaultTextStyle>
  <p:extLst>
    <p:ext uri="{EFAFB233-063F-42B5-8137-9DF3F51BA10A}">
      <p15:sldGuideLst xmlns:p15="http://schemas.microsoft.com/office/powerpoint/2012/main">
        <p15:guide id="1" orient="horz" pos="2440">
          <p15:clr>
            <a:srgbClr val="A4A3A4"/>
          </p15:clr>
        </p15:guide>
        <p15:guide id="2" pos="225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F1E0"/>
    <a:srgbClr val="D2E3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221" autoAdjust="0"/>
    <p:restoredTop sz="94660"/>
  </p:normalViewPr>
  <p:slideViewPr>
    <p:cSldViewPr>
      <p:cViewPr varScale="1">
        <p:scale>
          <a:sx n="57" d="100"/>
          <a:sy n="57" d="100"/>
        </p:scale>
        <p:origin x="2993" y="48"/>
      </p:cViewPr>
      <p:guideLst>
        <p:guide orient="horz" pos="2440"/>
        <p:guide pos="225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iels Ejnar Helstrup Jensen" userId="60cc9933-276c-4f0f-9830-94d675c40482" providerId="ADAL" clId="{3224B947-2E3D-4CE8-8EE1-4D5801A512EC}"/>
    <pc:docChg chg="custSel modSld">
      <pc:chgData name="Niels Ejnar Helstrup Jensen" userId="60cc9933-276c-4f0f-9830-94d675c40482" providerId="ADAL" clId="{3224B947-2E3D-4CE8-8EE1-4D5801A512EC}" dt="2022-06-01T05:02:08.800" v="8" actId="1076"/>
      <pc:docMkLst>
        <pc:docMk/>
      </pc:docMkLst>
      <pc:sldChg chg="addSp delSp modSp mod">
        <pc:chgData name="Niels Ejnar Helstrup Jensen" userId="60cc9933-276c-4f0f-9830-94d675c40482" providerId="ADAL" clId="{3224B947-2E3D-4CE8-8EE1-4D5801A512EC}" dt="2022-06-01T05:02:08.800" v="8" actId="1076"/>
        <pc:sldMkLst>
          <pc:docMk/>
          <pc:sldMk cId="0" sldId="256"/>
        </pc:sldMkLst>
        <pc:spChg chg="mod">
          <ac:chgData name="Niels Ejnar Helstrup Jensen" userId="60cc9933-276c-4f0f-9830-94d675c40482" providerId="ADAL" clId="{3224B947-2E3D-4CE8-8EE1-4D5801A512EC}" dt="2022-06-01T05:01:37.491" v="6" actId="20577"/>
          <ac:spMkLst>
            <pc:docMk/>
            <pc:sldMk cId="0" sldId="256"/>
            <ac:spMk id="2054" creationId="{00000000-0000-0000-0000-000000000000}"/>
          </ac:spMkLst>
        </pc:spChg>
        <pc:spChg chg="mod">
          <ac:chgData name="Niels Ejnar Helstrup Jensen" userId="60cc9933-276c-4f0f-9830-94d675c40482" providerId="ADAL" clId="{3224B947-2E3D-4CE8-8EE1-4D5801A512EC}" dt="2022-06-01T05:01:34.049" v="4" actId="20577"/>
          <ac:spMkLst>
            <pc:docMk/>
            <pc:sldMk cId="0" sldId="256"/>
            <ac:spMk id="2057" creationId="{00000000-0000-0000-0000-000000000000}"/>
          </ac:spMkLst>
        </pc:spChg>
        <pc:spChg chg="mod">
          <ac:chgData name="Niels Ejnar Helstrup Jensen" userId="60cc9933-276c-4f0f-9830-94d675c40482" providerId="ADAL" clId="{3224B947-2E3D-4CE8-8EE1-4D5801A512EC}" dt="2022-06-01T05:01:30.637" v="2" actId="20577"/>
          <ac:spMkLst>
            <pc:docMk/>
            <pc:sldMk cId="0" sldId="256"/>
            <ac:spMk id="2060" creationId="{00000000-0000-0000-0000-000000000000}"/>
          </ac:spMkLst>
        </pc:spChg>
        <pc:picChg chg="del">
          <ac:chgData name="Niels Ejnar Helstrup Jensen" userId="60cc9933-276c-4f0f-9830-94d675c40482" providerId="ADAL" clId="{3224B947-2E3D-4CE8-8EE1-4D5801A512EC}" dt="2022-06-01T05:01:06.390" v="0" actId="478"/>
          <ac:picMkLst>
            <pc:docMk/>
            <pc:sldMk cId="0" sldId="256"/>
            <ac:picMk id="3" creationId="{F9399B43-0911-41B9-A267-67D43CCD5FDF}"/>
          </ac:picMkLst>
        </pc:picChg>
        <pc:picChg chg="add mod">
          <ac:chgData name="Niels Ejnar Helstrup Jensen" userId="60cc9933-276c-4f0f-9830-94d675c40482" providerId="ADAL" clId="{3224B947-2E3D-4CE8-8EE1-4D5801A512EC}" dt="2022-06-01T05:02:08.800" v="8" actId="1076"/>
          <ac:picMkLst>
            <pc:docMk/>
            <pc:sldMk cId="0" sldId="256"/>
            <ac:picMk id="18" creationId="{8D76712C-3FF3-4FC7-8CFE-E307B9ACF6CE}"/>
          </ac:picMkLst>
        </pc:picChg>
      </pc:sldChg>
    </pc:docChg>
  </pc:docChgLst>
  <pc:docChgLst>
    <pc:chgData name="Niels Ejnar Helstrup Jensen" userId="60cc9933-276c-4f0f-9830-94d675c40482" providerId="ADAL" clId="{C99B0C31-E4A6-4598-89C6-DBBA8EB7655E}"/>
    <pc:docChg chg="modSld">
      <pc:chgData name="Niels Ejnar Helstrup Jensen" userId="60cc9933-276c-4f0f-9830-94d675c40482" providerId="ADAL" clId="{C99B0C31-E4A6-4598-89C6-DBBA8EB7655E}" dt="2023-06-06T04:12:01.793" v="6" actId="14826"/>
      <pc:docMkLst>
        <pc:docMk/>
      </pc:docMkLst>
      <pc:sldChg chg="modSp mod">
        <pc:chgData name="Niels Ejnar Helstrup Jensen" userId="60cc9933-276c-4f0f-9830-94d675c40482" providerId="ADAL" clId="{C99B0C31-E4A6-4598-89C6-DBBA8EB7655E}" dt="2023-06-06T04:12:01.793" v="6" actId="14826"/>
        <pc:sldMkLst>
          <pc:docMk/>
          <pc:sldMk cId="0" sldId="256"/>
        </pc:sldMkLst>
        <pc:spChg chg="mod">
          <ac:chgData name="Niels Ejnar Helstrup Jensen" userId="60cc9933-276c-4f0f-9830-94d675c40482" providerId="ADAL" clId="{C99B0C31-E4A6-4598-89C6-DBBA8EB7655E}" dt="2023-06-06T04:10:18.699" v="1" actId="20577"/>
          <ac:spMkLst>
            <pc:docMk/>
            <pc:sldMk cId="0" sldId="256"/>
            <ac:spMk id="2054" creationId="{00000000-0000-0000-0000-000000000000}"/>
          </ac:spMkLst>
        </pc:spChg>
        <pc:spChg chg="mod">
          <ac:chgData name="Niels Ejnar Helstrup Jensen" userId="60cc9933-276c-4f0f-9830-94d675c40482" providerId="ADAL" clId="{C99B0C31-E4A6-4598-89C6-DBBA8EB7655E}" dt="2023-06-06T04:10:27.145" v="3" actId="20577"/>
          <ac:spMkLst>
            <pc:docMk/>
            <pc:sldMk cId="0" sldId="256"/>
            <ac:spMk id="2057" creationId="{00000000-0000-0000-0000-000000000000}"/>
          </ac:spMkLst>
        </pc:spChg>
        <pc:spChg chg="mod">
          <ac:chgData name="Niels Ejnar Helstrup Jensen" userId="60cc9933-276c-4f0f-9830-94d675c40482" providerId="ADAL" clId="{C99B0C31-E4A6-4598-89C6-DBBA8EB7655E}" dt="2023-06-06T04:10:43.501" v="5" actId="20577"/>
          <ac:spMkLst>
            <pc:docMk/>
            <pc:sldMk cId="0" sldId="256"/>
            <ac:spMk id="2060" creationId="{00000000-0000-0000-0000-000000000000}"/>
          </ac:spMkLst>
        </pc:spChg>
        <pc:picChg chg="mod">
          <ac:chgData name="Niels Ejnar Helstrup Jensen" userId="60cc9933-276c-4f0f-9830-94d675c40482" providerId="ADAL" clId="{C99B0C31-E4A6-4598-89C6-DBBA8EB7655E}" dt="2023-06-06T04:12:01.793" v="6" actId="14826"/>
          <ac:picMkLst>
            <pc:docMk/>
            <pc:sldMk cId="0" sldId="256"/>
            <ac:picMk id="18" creationId="{8D76712C-3FF3-4FC7-8CFE-E307B9ACF6CE}"/>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78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l">
              <a:lnSpc>
                <a:spcPct val="100000"/>
              </a:lnSpc>
              <a:spcBef>
                <a:spcPct val="0"/>
              </a:spcBef>
              <a:defRPr sz="1200">
                <a:latin typeface="Arial" charset="0"/>
              </a:defRPr>
            </a:lvl1pPr>
          </a:lstStyle>
          <a:p>
            <a:pPr>
              <a:defRPr/>
            </a:pPr>
            <a:endParaRPr lang="da-DK"/>
          </a:p>
        </p:txBody>
      </p:sp>
      <p:sp>
        <p:nvSpPr>
          <p:cNvPr id="3075" name="Rectangle 3"/>
          <p:cNvSpPr>
            <a:spLocks noGrp="1" noChangeArrowheads="1"/>
          </p:cNvSpPr>
          <p:nvPr>
            <p:ph type="dt" idx="1"/>
          </p:nvPr>
        </p:nvSpPr>
        <p:spPr bwMode="auto">
          <a:xfrm>
            <a:off x="3816350" y="0"/>
            <a:ext cx="2917825"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lvl1pPr algn="r">
              <a:lnSpc>
                <a:spcPct val="100000"/>
              </a:lnSpc>
              <a:spcBef>
                <a:spcPct val="0"/>
              </a:spcBef>
              <a:defRPr sz="1200">
                <a:latin typeface="Arial" charset="0"/>
              </a:defRPr>
            </a:lvl1pPr>
          </a:lstStyle>
          <a:p>
            <a:pPr>
              <a:defRPr/>
            </a:pPr>
            <a:endParaRPr lang="da-DK"/>
          </a:p>
        </p:txBody>
      </p:sp>
      <p:sp>
        <p:nvSpPr>
          <p:cNvPr id="3076" name="Rectangle 4"/>
          <p:cNvSpPr>
            <a:spLocks noGrp="1" noRot="1" noChangeAspect="1" noChangeArrowheads="1" noTextEdit="1"/>
          </p:cNvSpPr>
          <p:nvPr>
            <p:ph type="sldImg" idx="2"/>
          </p:nvPr>
        </p:nvSpPr>
        <p:spPr bwMode="auto">
          <a:xfrm>
            <a:off x="2087563" y="739775"/>
            <a:ext cx="2562225" cy="3700463"/>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673100" y="4686300"/>
            <a:ext cx="5389563" cy="4440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t" anchorCtr="0" compatLnSpc="1">
            <a:prstTxWarp prst="textNoShape">
              <a:avLst/>
            </a:prstTxWarp>
          </a:bodyPr>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3078" name="Rectangle 6"/>
          <p:cNvSpPr>
            <a:spLocks noGrp="1" noChangeArrowheads="1"/>
          </p:cNvSpPr>
          <p:nvPr>
            <p:ph type="ftr" sz="quarter" idx="4"/>
          </p:nvPr>
        </p:nvSpPr>
        <p:spPr bwMode="auto">
          <a:xfrm>
            <a:off x="0" y="9371013"/>
            <a:ext cx="2917825"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b" anchorCtr="0" compatLnSpc="1">
            <a:prstTxWarp prst="textNoShape">
              <a:avLst/>
            </a:prstTxWarp>
          </a:bodyPr>
          <a:lstStyle>
            <a:lvl1pPr algn="l">
              <a:lnSpc>
                <a:spcPct val="100000"/>
              </a:lnSpc>
              <a:spcBef>
                <a:spcPct val="0"/>
              </a:spcBef>
              <a:defRPr sz="1200">
                <a:latin typeface="Arial" charset="0"/>
              </a:defRPr>
            </a:lvl1pPr>
          </a:lstStyle>
          <a:p>
            <a:pPr>
              <a:defRPr/>
            </a:pPr>
            <a:endParaRPr lang="da-DK"/>
          </a:p>
        </p:txBody>
      </p:sp>
      <p:sp>
        <p:nvSpPr>
          <p:cNvPr id="3079" name="Rectangle 7"/>
          <p:cNvSpPr>
            <a:spLocks noGrp="1" noChangeArrowheads="1"/>
          </p:cNvSpPr>
          <p:nvPr>
            <p:ph type="sldNum" sz="quarter" idx="5"/>
          </p:nvPr>
        </p:nvSpPr>
        <p:spPr bwMode="auto">
          <a:xfrm>
            <a:off x="3816350" y="9371013"/>
            <a:ext cx="2917825" cy="493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32" tIns="45716" rIns="91432" bIns="45716" numCol="1" anchor="b" anchorCtr="0" compatLnSpc="1">
            <a:prstTxWarp prst="textNoShape">
              <a:avLst/>
            </a:prstTxWarp>
          </a:bodyPr>
          <a:lstStyle>
            <a:lvl1pPr algn="r">
              <a:lnSpc>
                <a:spcPct val="100000"/>
              </a:lnSpc>
              <a:spcBef>
                <a:spcPct val="0"/>
              </a:spcBef>
              <a:defRPr sz="1200">
                <a:latin typeface="Arial" charset="0"/>
              </a:defRPr>
            </a:lvl1pPr>
          </a:lstStyle>
          <a:p>
            <a:pPr>
              <a:defRPr/>
            </a:pPr>
            <a:fld id="{4FAB4C30-B75E-4F8C-8AD8-C24CDF26BD88}" type="slidenum">
              <a:rPr lang="da-DK"/>
              <a:pPr>
                <a:defRPr/>
              </a:pPr>
              <a:t>‹nr.›</a:t>
            </a:fld>
            <a:endParaRPr lang="da-DK"/>
          </a:p>
        </p:txBody>
      </p:sp>
    </p:spTree>
    <p:extLst>
      <p:ext uri="{BB962C8B-B14F-4D97-AF65-F5344CB8AC3E}">
        <p14:creationId xmlns:p14="http://schemas.microsoft.com/office/powerpoint/2010/main" val="21217711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eaLnBrk="1" hangingPunct="1"/>
            <a:fld id="{055F9905-0DD0-4617-951A-AF0CC672CBC1}" type="slidenum">
              <a:rPr lang="da-DK" sz="1200" smtClean="0">
                <a:latin typeface="Arial" charset="0"/>
              </a:rPr>
              <a:pPr eaLnBrk="1" hangingPunct="1"/>
              <a:t>1</a:t>
            </a:fld>
            <a:endParaRPr lang="da-DK" sz="1200">
              <a:latin typeface="Arial" charset="0"/>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endParaRPr lang="da-DK"/>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514350" y="3076575"/>
            <a:ext cx="5829300" cy="2124075"/>
          </a:xfrm>
        </p:spPr>
        <p:txBody>
          <a:bodyPr/>
          <a:lstStyle/>
          <a:p>
            <a:r>
              <a:rPr lang="da-DK"/>
              <a:t>Klik for at redigere i master</a:t>
            </a:r>
          </a:p>
        </p:txBody>
      </p:sp>
      <p:sp>
        <p:nvSpPr>
          <p:cNvPr id="3" name="Undertitel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a-DK"/>
              <a:t>Klik for at redigere i master</a:t>
            </a:r>
          </a:p>
        </p:txBody>
      </p:sp>
      <p:sp>
        <p:nvSpPr>
          <p:cNvPr id="4" name="Rectangle 4"/>
          <p:cNvSpPr>
            <a:spLocks noGrp="1" noChangeArrowheads="1"/>
          </p:cNvSpPr>
          <p:nvPr>
            <p:ph type="dt" sz="half" idx="10"/>
          </p:nvPr>
        </p:nvSpPr>
        <p:spPr>
          <a:ln/>
        </p:spPr>
        <p:txBody>
          <a:bodyPr/>
          <a:lstStyle>
            <a:lvl1pPr>
              <a:defRPr/>
            </a:lvl1pPr>
          </a:lstStyle>
          <a:p>
            <a:pPr>
              <a:defRPr/>
            </a:pPr>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0F117DA9-55B1-4AB6-BF9B-A19A5858C5F2}" type="slidenum">
              <a:rPr lang="da-DK"/>
              <a:pPr>
                <a:defRPr/>
              </a:pPr>
              <a:t>‹nr.›</a:t>
            </a:fld>
            <a:endParaRPr lang="da-DK"/>
          </a:p>
        </p:txBody>
      </p:sp>
    </p:spTree>
    <p:extLst>
      <p:ext uri="{BB962C8B-B14F-4D97-AF65-F5344CB8AC3E}">
        <p14:creationId xmlns:p14="http://schemas.microsoft.com/office/powerpoint/2010/main" val="19014367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2753AADC-B889-4D43-83A3-91650DE3B6F5}" type="slidenum">
              <a:rPr lang="da-DK"/>
              <a:pPr>
                <a:defRPr/>
              </a:pPr>
              <a:t>‹nr.›</a:t>
            </a:fld>
            <a:endParaRPr lang="da-DK"/>
          </a:p>
        </p:txBody>
      </p:sp>
    </p:spTree>
    <p:extLst>
      <p:ext uri="{BB962C8B-B14F-4D97-AF65-F5344CB8AC3E}">
        <p14:creationId xmlns:p14="http://schemas.microsoft.com/office/powerpoint/2010/main" val="10405068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4972050" y="396875"/>
            <a:ext cx="1543050" cy="8451850"/>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342900" y="396875"/>
            <a:ext cx="4476750" cy="8451850"/>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4DB0DBDE-2ABC-4E6C-BD94-7C2F0AF68BBF}" type="slidenum">
              <a:rPr lang="da-DK"/>
              <a:pPr>
                <a:defRPr/>
              </a:pPr>
              <a:t>‹nr.›</a:t>
            </a:fld>
            <a:endParaRPr lang="da-DK"/>
          </a:p>
        </p:txBody>
      </p:sp>
    </p:spTree>
    <p:extLst>
      <p:ext uri="{BB962C8B-B14F-4D97-AF65-F5344CB8AC3E}">
        <p14:creationId xmlns:p14="http://schemas.microsoft.com/office/powerpoint/2010/main" val="909037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Rectangle 4"/>
          <p:cNvSpPr>
            <a:spLocks noGrp="1" noChangeArrowheads="1"/>
          </p:cNvSpPr>
          <p:nvPr>
            <p:ph type="dt" sz="half" idx="10"/>
          </p:nvPr>
        </p:nvSpPr>
        <p:spPr>
          <a:ln/>
        </p:spPr>
        <p:txBody>
          <a:bodyPr/>
          <a:lstStyle>
            <a:lvl1pPr>
              <a:defRPr/>
            </a:lvl1pPr>
          </a:lstStyle>
          <a:p>
            <a:pPr>
              <a:defRPr/>
            </a:pPr>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0811CCC0-34F9-4A1D-B57F-500604ACBBF9}" type="slidenum">
              <a:rPr lang="da-DK"/>
              <a:pPr>
                <a:defRPr/>
              </a:pPr>
              <a:t>‹nr.›</a:t>
            </a:fld>
            <a:endParaRPr lang="da-DK"/>
          </a:p>
        </p:txBody>
      </p:sp>
    </p:spTree>
    <p:extLst>
      <p:ext uri="{BB962C8B-B14F-4D97-AF65-F5344CB8AC3E}">
        <p14:creationId xmlns:p14="http://schemas.microsoft.com/office/powerpoint/2010/main" val="1944581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541338" y="6365875"/>
            <a:ext cx="5829300" cy="1966913"/>
          </a:xfrm>
        </p:spPr>
        <p:txBody>
          <a:bodyPr anchor="t"/>
          <a:lstStyle>
            <a:lvl1pPr algn="l">
              <a:defRPr sz="4000" b="1" cap="all"/>
            </a:lvl1pPr>
          </a:lstStyle>
          <a:p>
            <a:r>
              <a:rPr lang="da-DK"/>
              <a:t>Klik for at redigere i master</a:t>
            </a:r>
          </a:p>
        </p:txBody>
      </p:sp>
      <p:sp>
        <p:nvSpPr>
          <p:cNvPr id="3" name="Pladsholder til tekst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a-DK"/>
              <a:t>Klik for at redigere i master</a:t>
            </a:r>
          </a:p>
        </p:txBody>
      </p:sp>
      <p:sp>
        <p:nvSpPr>
          <p:cNvPr id="4" name="Rectangle 4"/>
          <p:cNvSpPr>
            <a:spLocks noGrp="1" noChangeArrowheads="1"/>
          </p:cNvSpPr>
          <p:nvPr>
            <p:ph type="dt" sz="half" idx="10"/>
          </p:nvPr>
        </p:nvSpPr>
        <p:spPr>
          <a:ln/>
        </p:spPr>
        <p:txBody>
          <a:bodyPr/>
          <a:lstStyle>
            <a:lvl1pPr>
              <a:defRPr/>
            </a:lvl1pPr>
          </a:lstStyle>
          <a:p>
            <a:pPr>
              <a:defRPr/>
            </a:pPr>
            <a:endParaRPr lang="da-DK"/>
          </a:p>
        </p:txBody>
      </p:sp>
      <p:sp>
        <p:nvSpPr>
          <p:cNvPr id="5" name="Rectangle 5"/>
          <p:cNvSpPr>
            <a:spLocks noGrp="1" noChangeArrowheads="1"/>
          </p:cNvSpPr>
          <p:nvPr>
            <p:ph type="ftr" sz="quarter" idx="11"/>
          </p:nvPr>
        </p:nvSpPr>
        <p:spPr>
          <a:ln/>
        </p:spPr>
        <p:txBody>
          <a:bodyPr/>
          <a:lstStyle>
            <a:lvl1pPr>
              <a:defRPr/>
            </a:lvl1pPr>
          </a:lstStyle>
          <a:p>
            <a:pPr>
              <a:defRPr/>
            </a:pPr>
            <a:endParaRPr lang="da-DK"/>
          </a:p>
        </p:txBody>
      </p:sp>
      <p:sp>
        <p:nvSpPr>
          <p:cNvPr id="6" name="Rectangle 6"/>
          <p:cNvSpPr>
            <a:spLocks noGrp="1" noChangeArrowheads="1"/>
          </p:cNvSpPr>
          <p:nvPr>
            <p:ph type="sldNum" sz="quarter" idx="12"/>
          </p:nvPr>
        </p:nvSpPr>
        <p:spPr>
          <a:ln/>
        </p:spPr>
        <p:txBody>
          <a:bodyPr/>
          <a:lstStyle>
            <a:lvl1pPr>
              <a:defRPr/>
            </a:lvl1pPr>
          </a:lstStyle>
          <a:p>
            <a:pPr>
              <a:defRPr/>
            </a:pPr>
            <a:fld id="{C0DEA059-4F25-4B94-BC99-23B49E275E74}" type="slidenum">
              <a:rPr lang="da-DK"/>
              <a:pPr>
                <a:defRPr/>
              </a:pPr>
              <a:t>‹nr.›</a:t>
            </a:fld>
            <a:endParaRPr lang="da-DK"/>
          </a:p>
        </p:txBody>
      </p:sp>
    </p:spTree>
    <p:extLst>
      <p:ext uri="{BB962C8B-B14F-4D97-AF65-F5344CB8AC3E}">
        <p14:creationId xmlns:p14="http://schemas.microsoft.com/office/powerpoint/2010/main" val="34200347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Rectangle 4"/>
          <p:cNvSpPr>
            <a:spLocks noGrp="1" noChangeArrowheads="1"/>
          </p:cNvSpPr>
          <p:nvPr>
            <p:ph type="dt" sz="half" idx="10"/>
          </p:nvPr>
        </p:nvSpPr>
        <p:spPr>
          <a:ln/>
        </p:spPr>
        <p:txBody>
          <a:bodyPr/>
          <a:lstStyle>
            <a:lvl1pPr>
              <a:defRPr/>
            </a:lvl1pPr>
          </a:lstStyle>
          <a:p>
            <a:pPr>
              <a:defRPr/>
            </a:pPr>
            <a:endParaRPr 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2B7CDBB6-F0E7-473E-90EE-56BB6766491B}" type="slidenum">
              <a:rPr lang="da-DK"/>
              <a:pPr>
                <a:defRPr/>
              </a:pPr>
              <a:t>‹nr.›</a:t>
            </a:fld>
            <a:endParaRPr lang="da-DK"/>
          </a:p>
        </p:txBody>
      </p:sp>
    </p:spTree>
    <p:extLst>
      <p:ext uri="{BB962C8B-B14F-4D97-AF65-F5344CB8AC3E}">
        <p14:creationId xmlns:p14="http://schemas.microsoft.com/office/powerpoint/2010/main" val="981528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a:t>Klik for at redigere i master</a:t>
            </a:r>
          </a:p>
        </p:txBody>
      </p:sp>
      <p:sp>
        <p:nvSpPr>
          <p:cNvPr id="3" name="Pladsholder til tekst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Rectangle 4"/>
          <p:cNvSpPr>
            <a:spLocks noGrp="1" noChangeArrowheads="1"/>
          </p:cNvSpPr>
          <p:nvPr>
            <p:ph type="dt" sz="half" idx="10"/>
          </p:nvPr>
        </p:nvSpPr>
        <p:spPr>
          <a:ln/>
        </p:spPr>
        <p:txBody>
          <a:bodyPr/>
          <a:lstStyle>
            <a:lvl1pPr>
              <a:defRPr/>
            </a:lvl1pPr>
          </a:lstStyle>
          <a:p>
            <a:pPr>
              <a:defRPr/>
            </a:pPr>
            <a:endParaRPr lang="da-DK"/>
          </a:p>
        </p:txBody>
      </p:sp>
      <p:sp>
        <p:nvSpPr>
          <p:cNvPr id="8" name="Rectangle 5"/>
          <p:cNvSpPr>
            <a:spLocks noGrp="1" noChangeArrowheads="1"/>
          </p:cNvSpPr>
          <p:nvPr>
            <p:ph type="ftr" sz="quarter" idx="11"/>
          </p:nvPr>
        </p:nvSpPr>
        <p:spPr>
          <a:ln/>
        </p:spPr>
        <p:txBody>
          <a:bodyPr/>
          <a:lstStyle>
            <a:lvl1pPr>
              <a:defRPr/>
            </a:lvl1pPr>
          </a:lstStyle>
          <a:p>
            <a:pPr>
              <a:defRPr/>
            </a:pPr>
            <a:endParaRPr lang="da-DK"/>
          </a:p>
        </p:txBody>
      </p:sp>
      <p:sp>
        <p:nvSpPr>
          <p:cNvPr id="9" name="Rectangle 6"/>
          <p:cNvSpPr>
            <a:spLocks noGrp="1" noChangeArrowheads="1"/>
          </p:cNvSpPr>
          <p:nvPr>
            <p:ph type="sldNum" sz="quarter" idx="12"/>
          </p:nvPr>
        </p:nvSpPr>
        <p:spPr>
          <a:ln/>
        </p:spPr>
        <p:txBody>
          <a:bodyPr/>
          <a:lstStyle>
            <a:lvl1pPr>
              <a:defRPr/>
            </a:lvl1pPr>
          </a:lstStyle>
          <a:p>
            <a:pPr>
              <a:defRPr/>
            </a:pPr>
            <a:fld id="{25B5C831-1FC0-4B28-8BA6-A7DBDBF3CA77}" type="slidenum">
              <a:rPr lang="da-DK"/>
              <a:pPr>
                <a:defRPr/>
              </a:pPr>
              <a:t>‹nr.›</a:t>
            </a:fld>
            <a:endParaRPr lang="da-DK"/>
          </a:p>
        </p:txBody>
      </p:sp>
    </p:spTree>
    <p:extLst>
      <p:ext uri="{BB962C8B-B14F-4D97-AF65-F5344CB8AC3E}">
        <p14:creationId xmlns:p14="http://schemas.microsoft.com/office/powerpoint/2010/main" val="42818919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Rectangle 4"/>
          <p:cNvSpPr>
            <a:spLocks noGrp="1" noChangeArrowheads="1"/>
          </p:cNvSpPr>
          <p:nvPr>
            <p:ph type="dt" sz="half" idx="10"/>
          </p:nvPr>
        </p:nvSpPr>
        <p:spPr>
          <a:ln/>
        </p:spPr>
        <p:txBody>
          <a:bodyPr/>
          <a:lstStyle>
            <a:lvl1pPr>
              <a:defRPr/>
            </a:lvl1pPr>
          </a:lstStyle>
          <a:p>
            <a:pPr>
              <a:defRPr/>
            </a:pPr>
            <a:endParaRPr lang="da-DK"/>
          </a:p>
        </p:txBody>
      </p:sp>
      <p:sp>
        <p:nvSpPr>
          <p:cNvPr id="4" name="Rectangle 5"/>
          <p:cNvSpPr>
            <a:spLocks noGrp="1" noChangeArrowheads="1"/>
          </p:cNvSpPr>
          <p:nvPr>
            <p:ph type="ftr" sz="quarter" idx="11"/>
          </p:nvPr>
        </p:nvSpPr>
        <p:spPr>
          <a:ln/>
        </p:spPr>
        <p:txBody>
          <a:bodyPr/>
          <a:lstStyle>
            <a:lvl1pPr>
              <a:defRPr/>
            </a:lvl1pPr>
          </a:lstStyle>
          <a:p>
            <a:pPr>
              <a:defRPr/>
            </a:pPr>
            <a:endParaRPr lang="da-DK"/>
          </a:p>
        </p:txBody>
      </p:sp>
      <p:sp>
        <p:nvSpPr>
          <p:cNvPr id="5" name="Rectangle 6"/>
          <p:cNvSpPr>
            <a:spLocks noGrp="1" noChangeArrowheads="1"/>
          </p:cNvSpPr>
          <p:nvPr>
            <p:ph type="sldNum" sz="quarter" idx="12"/>
          </p:nvPr>
        </p:nvSpPr>
        <p:spPr>
          <a:ln/>
        </p:spPr>
        <p:txBody>
          <a:bodyPr/>
          <a:lstStyle>
            <a:lvl1pPr>
              <a:defRPr/>
            </a:lvl1pPr>
          </a:lstStyle>
          <a:p>
            <a:pPr>
              <a:defRPr/>
            </a:pPr>
            <a:fld id="{7C3551AC-4A15-4B02-92A2-0D275D79C97F}" type="slidenum">
              <a:rPr lang="da-DK"/>
              <a:pPr>
                <a:defRPr/>
              </a:pPr>
              <a:t>‹nr.›</a:t>
            </a:fld>
            <a:endParaRPr lang="da-DK"/>
          </a:p>
        </p:txBody>
      </p:sp>
    </p:spTree>
    <p:extLst>
      <p:ext uri="{BB962C8B-B14F-4D97-AF65-F5344CB8AC3E}">
        <p14:creationId xmlns:p14="http://schemas.microsoft.com/office/powerpoint/2010/main" val="6444169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da-DK"/>
          </a:p>
        </p:txBody>
      </p:sp>
      <p:sp>
        <p:nvSpPr>
          <p:cNvPr id="3" name="Rectangle 5"/>
          <p:cNvSpPr>
            <a:spLocks noGrp="1" noChangeArrowheads="1"/>
          </p:cNvSpPr>
          <p:nvPr>
            <p:ph type="ftr" sz="quarter" idx="11"/>
          </p:nvPr>
        </p:nvSpPr>
        <p:spPr>
          <a:ln/>
        </p:spPr>
        <p:txBody>
          <a:bodyPr/>
          <a:lstStyle>
            <a:lvl1pPr>
              <a:defRPr/>
            </a:lvl1pPr>
          </a:lstStyle>
          <a:p>
            <a:pPr>
              <a:defRPr/>
            </a:pPr>
            <a:endParaRPr lang="da-DK"/>
          </a:p>
        </p:txBody>
      </p:sp>
      <p:sp>
        <p:nvSpPr>
          <p:cNvPr id="4" name="Rectangle 6"/>
          <p:cNvSpPr>
            <a:spLocks noGrp="1" noChangeArrowheads="1"/>
          </p:cNvSpPr>
          <p:nvPr>
            <p:ph type="sldNum" sz="quarter" idx="12"/>
          </p:nvPr>
        </p:nvSpPr>
        <p:spPr>
          <a:ln/>
        </p:spPr>
        <p:txBody>
          <a:bodyPr/>
          <a:lstStyle>
            <a:lvl1pPr>
              <a:defRPr/>
            </a:lvl1pPr>
          </a:lstStyle>
          <a:p>
            <a:pPr>
              <a:defRPr/>
            </a:pPr>
            <a:fld id="{6BAF9A9B-2BAC-43D1-B7C5-3FF51EB5FE6B}" type="slidenum">
              <a:rPr lang="da-DK"/>
              <a:pPr>
                <a:defRPr/>
              </a:pPr>
              <a:t>‹nr.›</a:t>
            </a:fld>
            <a:endParaRPr lang="da-DK"/>
          </a:p>
        </p:txBody>
      </p:sp>
    </p:spTree>
    <p:extLst>
      <p:ext uri="{BB962C8B-B14F-4D97-AF65-F5344CB8AC3E}">
        <p14:creationId xmlns:p14="http://schemas.microsoft.com/office/powerpoint/2010/main" val="25061916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342900" y="393700"/>
            <a:ext cx="2255838" cy="1679575"/>
          </a:xfrm>
        </p:spPr>
        <p:txBody>
          <a:bodyPr anchor="b"/>
          <a:lstStyle>
            <a:lvl1pPr algn="l">
              <a:defRPr sz="2000" b="1"/>
            </a:lvl1pPr>
          </a:lstStyle>
          <a:p>
            <a:r>
              <a:rPr lang="da-DK"/>
              <a:t>Klik for at redigere i master</a:t>
            </a:r>
          </a:p>
        </p:txBody>
      </p:sp>
      <p:sp>
        <p:nvSpPr>
          <p:cNvPr id="3" name="Pladsholder til indhold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Rectangle 4"/>
          <p:cNvSpPr>
            <a:spLocks noGrp="1" noChangeArrowheads="1"/>
          </p:cNvSpPr>
          <p:nvPr>
            <p:ph type="dt" sz="half" idx="10"/>
          </p:nvPr>
        </p:nvSpPr>
        <p:spPr>
          <a:ln/>
        </p:spPr>
        <p:txBody>
          <a:bodyPr/>
          <a:lstStyle>
            <a:lvl1pPr>
              <a:defRPr/>
            </a:lvl1pPr>
          </a:lstStyle>
          <a:p>
            <a:pPr>
              <a:defRPr/>
            </a:pPr>
            <a:endParaRPr 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FF7EBFDA-0A43-4197-9240-2BC4B11F3C3A}" type="slidenum">
              <a:rPr lang="da-DK"/>
              <a:pPr>
                <a:defRPr/>
              </a:pPr>
              <a:t>‹nr.›</a:t>
            </a:fld>
            <a:endParaRPr lang="da-DK"/>
          </a:p>
        </p:txBody>
      </p:sp>
    </p:spTree>
    <p:extLst>
      <p:ext uri="{BB962C8B-B14F-4D97-AF65-F5344CB8AC3E}">
        <p14:creationId xmlns:p14="http://schemas.microsoft.com/office/powerpoint/2010/main" val="3337287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344613" y="6934200"/>
            <a:ext cx="4114800" cy="819150"/>
          </a:xfrm>
        </p:spPr>
        <p:txBody>
          <a:bodyPr anchor="b"/>
          <a:lstStyle>
            <a:lvl1pPr algn="l">
              <a:defRPr sz="2000" b="1"/>
            </a:lvl1pPr>
          </a:lstStyle>
          <a:p>
            <a:r>
              <a:rPr lang="da-DK"/>
              <a:t>Klik for at redigere i master</a:t>
            </a:r>
          </a:p>
        </p:txBody>
      </p:sp>
      <p:sp>
        <p:nvSpPr>
          <p:cNvPr id="3" name="Pladsholder til billede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Klik for at redigere i master</a:t>
            </a:r>
          </a:p>
        </p:txBody>
      </p:sp>
      <p:sp>
        <p:nvSpPr>
          <p:cNvPr id="5" name="Rectangle 4"/>
          <p:cNvSpPr>
            <a:spLocks noGrp="1" noChangeArrowheads="1"/>
          </p:cNvSpPr>
          <p:nvPr>
            <p:ph type="dt" sz="half" idx="10"/>
          </p:nvPr>
        </p:nvSpPr>
        <p:spPr>
          <a:ln/>
        </p:spPr>
        <p:txBody>
          <a:bodyPr/>
          <a:lstStyle>
            <a:lvl1pPr>
              <a:defRPr/>
            </a:lvl1pPr>
          </a:lstStyle>
          <a:p>
            <a:pPr>
              <a:defRPr/>
            </a:pPr>
            <a:endParaRPr lang="da-DK"/>
          </a:p>
        </p:txBody>
      </p:sp>
      <p:sp>
        <p:nvSpPr>
          <p:cNvPr id="6" name="Rectangle 5"/>
          <p:cNvSpPr>
            <a:spLocks noGrp="1" noChangeArrowheads="1"/>
          </p:cNvSpPr>
          <p:nvPr>
            <p:ph type="ftr" sz="quarter" idx="11"/>
          </p:nvPr>
        </p:nvSpPr>
        <p:spPr>
          <a:ln/>
        </p:spPr>
        <p:txBody>
          <a:bodyPr/>
          <a:lstStyle>
            <a:lvl1pPr>
              <a:defRPr/>
            </a:lvl1pPr>
          </a:lstStyle>
          <a:p>
            <a:pPr>
              <a:defRPr/>
            </a:pPr>
            <a:endParaRPr lang="da-DK"/>
          </a:p>
        </p:txBody>
      </p:sp>
      <p:sp>
        <p:nvSpPr>
          <p:cNvPr id="7" name="Rectangle 6"/>
          <p:cNvSpPr>
            <a:spLocks noGrp="1" noChangeArrowheads="1"/>
          </p:cNvSpPr>
          <p:nvPr>
            <p:ph type="sldNum" sz="quarter" idx="12"/>
          </p:nvPr>
        </p:nvSpPr>
        <p:spPr>
          <a:ln/>
        </p:spPr>
        <p:txBody>
          <a:bodyPr/>
          <a:lstStyle>
            <a:lvl1pPr>
              <a:defRPr/>
            </a:lvl1pPr>
          </a:lstStyle>
          <a:p>
            <a:pPr>
              <a:defRPr/>
            </a:pPr>
            <a:fld id="{265CD079-EBCB-4F02-90EC-B5D8C4AE4308}" type="slidenum">
              <a:rPr lang="da-DK"/>
              <a:pPr>
                <a:defRPr/>
              </a:pPr>
              <a:t>‹nr.›</a:t>
            </a:fld>
            <a:endParaRPr lang="da-DK"/>
          </a:p>
        </p:txBody>
      </p:sp>
    </p:spTree>
    <p:extLst>
      <p:ext uri="{BB962C8B-B14F-4D97-AF65-F5344CB8AC3E}">
        <p14:creationId xmlns:p14="http://schemas.microsoft.com/office/powerpoint/2010/main" val="622392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a-DK"/>
              <a:t>Klik for at redigere titeltypografi i masteren</a:t>
            </a:r>
          </a:p>
        </p:txBody>
      </p:sp>
      <p:sp>
        <p:nvSpPr>
          <p:cNvPr id="1027" name="Rectangle 3"/>
          <p:cNvSpPr>
            <a:spLocks noGrp="1" noChangeArrowheads="1"/>
          </p:cNvSpPr>
          <p:nvPr>
            <p:ph type="body" idx="1"/>
          </p:nvPr>
        </p:nvSpPr>
        <p:spPr bwMode="auto">
          <a:xfrm>
            <a:off x="342900" y="2311400"/>
            <a:ext cx="6172200" cy="6537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1028" name="Rectangle 4"/>
          <p:cNvSpPr>
            <a:spLocks noGrp="1" noChangeArrowheads="1"/>
          </p:cNvSpPr>
          <p:nvPr>
            <p:ph type="dt" sz="half" idx="2"/>
          </p:nvPr>
        </p:nvSpPr>
        <p:spPr bwMode="auto">
          <a:xfrm>
            <a:off x="342900" y="9020175"/>
            <a:ext cx="16002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lnSpc>
                <a:spcPct val="100000"/>
              </a:lnSpc>
              <a:spcBef>
                <a:spcPct val="0"/>
              </a:spcBef>
              <a:defRPr sz="1400">
                <a:latin typeface="+mn-lt"/>
              </a:defRPr>
            </a:lvl1pPr>
          </a:lstStyle>
          <a:p>
            <a:pPr>
              <a:defRPr/>
            </a:pPr>
            <a:endParaRPr lang="da-DK"/>
          </a:p>
        </p:txBody>
      </p:sp>
      <p:sp>
        <p:nvSpPr>
          <p:cNvPr id="1029" name="Rectangle 5"/>
          <p:cNvSpPr>
            <a:spLocks noGrp="1" noChangeArrowheads="1"/>
          </p:cNvSpPr>
          <p:nvPr>
            <p:ph type="ftr" sz="quarter" idx="3"/>
          </p:nvPr>
        </p:nvSpPr>
        <p:spPr bwMode="auto">
          <a:xfrm>
            <a:off x="2343150" y="9020175"/>
            <a:ext cx="21717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defRPr sz="1400">
                <a:latin typeface="+mn-lt"/>
              </a:defRPr>
            </a:lvl1pPr>
          </a:lstStyle>
          <a:p>
            <a:pPr>
              <a:defRPr/>
            </a:pPr>
            <a:endParaRPr lang="da-DK"/>
          </a:p>
        </p:txBody>
      </p:sp>
      <p:sp>
        <p:nvSpPr>
          <p:cNvPr id="1030" name="Rectangle 6"/>
          <p:cNvSpPr>
            <a:spLocks noGrp="1" noChangeArrowheads="1"/>
          </p:cNvSpPr>
          <p:nvPr>
            <p:ph type="sldNum" sz="quarter" idx="4"/>
          </p:nvPr>
        </p:nvSpPr>
        <p:spPr bwMode="auto">
          <a:xfrm>
            <a:off x="4914900" y="9020175"/>
            <a:ext cx="1600200" cy="687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defRPr sz="1400">
                <a:latin typeface="+mn-lt"/>
              </a:defRPr>
            </a:lvl1pPr>
          </a:lstStyle>
          <a:p>
            <a:pPr>
              <a:defRPr/>
            </a:pPr>
            <a:fld id="{025296E4-EB9A-4836-A1AC-3D12F2E867F5}" type="slidenum">
              <a:rPr lang="da-DK"/>
              <a:pPr>
                <a:defRPr/>
              </a:pPr>
              <a:t>‹nr.›</a:t>
            </a:fld>
            <a:endParaRPr lang="da-DK"/>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80" descr="Baggrund"/>
          <p:cNvPicPr>
            <a:picLocks noChangeAspect="1" noChangeArrowheads="1"/>
          </p:cNvPicPr>
          <p:nvPr/>
        </p:nvPicPr>
        <p:blipFill>
          <a:blip r:embed="rId3">
            <a:duotone>
              <a:prstClr val="black"/>
              <a:srgbClr val="E5F1E0">
                <a:tint val="45000"/>
                <a:satMod val="400000"/>
              </a:srgbClr>
            </a:duotone>
            <a:extLst>
              <a:ext uri="{28A0092B-C50C-407E-A947-70E740481C1C}">
                <a14:useLocalDpi xmlns:a14="http://schemas.microsoft.com/office/drawing/2010/main" val="0"/>
              </a:ext>
            </a:extLst>
          </a:blip>
          <a:srcRect/>
          <a:stretch>
            <a:fillRect/>
          </a:stretch>
        </p:blipFill>
        <p:spPr bwMode="auto">
          <a:xfrm>
            <a:off x="0" y="1246188"/>
            <a:ext cx="6858000" cy="172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1" name="Picture 381" descr="Baggrund"/>
          <p:cNvPicPr>
            <a:picLocks noChangeAspect="1" noChangeArrowheads="1"/>
          </p:cNvPicPr>
          <p:nvPr/>
        </p:nvPicPr>
        <p:blipFill>
          <a:blip r:embed="rId4">
            <a:duotone>
              <a:prstClr val="black"/>
              <a:srgbClr val="E5F1E0">
                <a:tint val="45000"/>
                <a:satMod val="400000"/>
              </a:srgbClr>
            </a:duotone>
            <a:extLst>
              <a:ext uri="{28A0092B-C50C-407E-A947-70E740481C1C}">
                <a14:useLocalDpi xmlns:a14="http://schemas.microsoft.com/office/drawing/2010/main" val="0"/>
              </a:ext>
            </a:extLst>
          </a:blip>
          <a:srcRect/>
          <a:stretch>
            <a:fillRect/>
          </a:stretch>
        </p:blipFill>
        <p:spPr bwMode="auto">
          <a:xfrm>
            <a:off x="0" y="5383213"/>
            <a:ext cx="6858000" cy="3748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2" name="Text Box 4"/>
          <p:cNvSpPr txBox="1">
            <a:spLocks noChangeArrowheads="1"/>
          </p:cNvSpPr>
          <p:nvPr/>
        </p:nvSpPr>
        <p:spPr bwMode="auto">
          <a:xfrm>
            <a:off x="260350" y="330200"/>
            <a:ext cx="3671888" cy="806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defTabSz="895350" eaLnBrk="0" hangingPunct="0">
              <a:defRPr sz="1000">
                <a:solidFill>
                  <a:schemeClr val="tx1"/>
                </a:solidFill>
                <a:latin typeface="TheSansSemiBold-Plain" pitchFamily="34" charset="0"/>
              </a:defRPr>
            </a:lvl1pPr>
            <a:lvl2pPr marL="742950" indent="-285750" defTabSz="895350" eaLnBrk="0" hangingPunct="0">
              <a:defRPr sz="1000">
                <a:solidFill>
                  <a:schemeClr val="tx1"/>
                </a:solidFill>
                <a:latin typeface="TheSansSemiBold-Plain" pitchFamily="34" charset="0"/>
              </a:defRPr>
            </a:lvl2pPr>
            <a:lvl3pPr marL="1143000" indent="-228600" defTabSz="895350" eaLnBrk="0" hangingPunct="0">
              <a:defRPr sz="1000">
                <a:solidFill>
                  <a:schemeClr val="tx1"/>
                </a:solidFill>
                <a:latin typeface="TheSansSemiBold-Plain" pitchFamily="34" charset="0"/>
              </a:defRPr>
            </a:lvl3pPr>
            <a:lvl4pPr marL="1600200" indent="-228600" defTabSz="895350" eaLnBrk="0" hangingPunct="0">
              <a:defRPr sz="1000">
                <a:solidFill>
                  <a:schemeClr val="tx1"/>
                </a:solidFill>
                <a:latin typeface="TheSansSemiBold-Plain" pitchFamily="34" charset="0"/>
              </a:defRPr>
            </a:lvl4pPr>
            <a:lvl5pPr marL="2057400" indent="-228600" defTabSz="895350" eaLnBrk="0" hangingPunct="0">
              <a:defRPr sz="1000">
                <a:solidFill>
                  <a:schemeClr val="tx1"/>
                </a:solidFill>
                <a:latin typeface="TheSansSemiBold-Plain" pitchFamily="34" charset="0"/>
              </a:defRPr>
            </a:lvl5pPr>
            <a:lvl6pPr marL="2514600" indent="-228600" algn="ctr" defTabSz="895350"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defTabSz="895350"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defTabSz="895350"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defTabSz="895350"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algn="l" eaLnBrk="1" hangingPunct="1">
              <a:lnSpc>
                <a:spcPct val="60000"/>
              </a:lnSpc>
            </a:pPr>
            <a:r>
              <a:rPr lang="da-DK" sz="1200" dirty="0" err="1">
                <a:latin typeface="Calibri" panose="020F0502020204030204" pitchFamily="34" charset="0"/>
              </a:rPr>
              <a:t>Elleverandør</a:t>
            </a:r>
            <a:r>
              <a:rPr lang="da-DK" sz="1200" dirty="0">
                <a:latin typeface="Calibri" panose="020F0502020204030204" pitchFamily="34" charset="0"/>
              </a:rPr>
              <a:t>:</a:t>
            </a:r>
          </a:p>
          <a:p>
            <a:pPr algn="l" eaLnBrk="1" hangingPunct="1">
              <a:lnSpc>
                <a:spcPct val="60000"/>
              </a:lnSpc>
            </a:pPr>
            <a:r>
              <a:rPr lang="da-DK" sz="1200" dirty="0">
                <a:latin typeface="Calibri" panose="020F0502020204030204" pitchFamily="34" charset="0"/>
              </a:rPr>
              <a:t>Adresse:	    </a:t>
            </a:r>
          </a:p>
          <a:p>
            <a:pPr algn="l" eaLnBrk="1" hangingPunct="1">
              <a:lnSpc>
                <a:spcPct val="60000"/>
              </a:lnSpc>
            </a:pPr>
            <a:r>
              <a:rPr lang="da-DK" sz="1200" dirty="0">
                <a:latin typeface="Calibri" panose="020F0502020204030204" pitchFamily="34" charset="0"/>
              </a:rPr>
              <a:t>Telefon:</a:t>
            </a:r>
            <a:r>
              <a:rPr lang="da-DK" sz="1200" i="1" dirty="0">
                <a:latin typeface="Calibri" panose="020F0502020204030204" pitchFamily="34" charset="0"/>
              </a:rPr>
              <a:t>	    </a:t>
            </a:r>
            <a:endParaRPr lang="da-DK" sz="1200" dirty="0">
              <a:latin typeface="Calibri" panose="020F0502020204030204" pitchFamily="34" charset="0"/>
            </a:endParaRPr>
          </a:p>
          <a:p>
            <a:pPr algn="l" eaLnBrk="1" hangingPunct="1">
              <a:lnSpc>
                <a:spcPct val="60000"/>
              </a:lnSpc>
            </a:pPr>
            <a:r>
              <a:rPr lang="da-DK" sz="1200" dirty="0">
                <a:latin typeface="Calibri" panose="020F0502020204030204" pitchFamily="34" charset="0"/>
              </a:rPr>
              <a:t>Hjemmeside:</a:t>
            </a:r>
            <a:r>
              <a:rPr lang="da-DK" sz="1200" i="1" dirty="0">
                <a:latin typeface="Calibri" panose="020F0502020204030204" pitchFamily="34" charset="0"/>
              </a:rPr>
              <a:t>   </a:t>
            </a:r>
            <a:endParaRPr lang="da-DK" sz="1200" dirty="0">
              <a:latin typeface="Calibri" panose="020F0502020204030204" pitchFamily="34" charset="0"/>
            </a:endParaRPr>
          </a:p>
        </p:txBody>
      </p:sp>
      <p:sp>
        <p:nvSpPr>
          <p:cNvPr id="2053" name="Text Box 5"/>
          <p:cNvSpPr txBox="1">
            <a:spLocks noChangeArrowheads="1"/>
          </p:cNvSpPr>
          <p:nvPr/>
        </p:nvSpPr>
        <p:spPr bwMode="auto">
          <a:xfrm>
            <a:off x="4887913" y="436563"/>
            <a:ext cx="1708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algn="l" eaLnBrk="1" hangingPunct="1">
              <a:lnSpc>
                <a:spcPct val="100000"/>
              </a:lnSpc>
            </a:pPr>
            <a:r>
              <a:rPr lang="da-DK" sz="1600" b="1" dirty="0">
                <a:solidFill>
                  <a:srgbClr val="D2E3B2"/>
                </a:solidFill>
              </a:rPr>
              <a:t>Firma logo</a:t>
            </a:r>
          </a:p>
        </p:txBody>
      </p:sp>
      <p:sp>
        <p:nvSpPr>
          <p:cNvPr id="2054" name="Text Box 7"/>
          <p:cNvSpPr txBox="1">
            <a:spLocks noChangeArrowheads="1"/>
          </p:cNvSpPr>
          <p:nvPr/>
        </p:nvSpPr>
        <p:spPr bwMode="auto">
          <a:xfrm>
            <a:off x="622300" y="1265238"/>
            <a:ext cx="5746750" cy="398462"/>
          </a:xfrm>
          <a:prstGeom prst="rect">
            <a:avLst/>
          </a:prstGeom>
          <a:noFill/>
          <a:ln>
            <a:noFill/>
          </a:ln>
          <a:effectLst/>
          <a:extLst>
            <a:ext uri="{909E8E84-426E-40DD-AFC4-6F175D3DCCD1}">
              <a14:hiddenFill xmlns:a14="http://schemas.microsoft.com/office/drawing/2010/main">
                <a:solidFill>
                  <a:srgbClr val="008BA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eaLnBrk="1" hangingPunct="1">
              <a:lnSpc>
                <a:spcPct val="100000"/>
              </a:lnSpc>
            </a:pPr>
            <a:r>
              <a:rPr lang="da-DK" sz="2800" dirty="0">
                <a:latin typeface="Calibri" panose="020F0502020204030204" pitchFamily="34" charset="0"/>
              </a:rPr>
              <a:t>Individuel deklaration 2022</a:t>
            </a:r>
          </a:p>
        </p:txBody>
      </p:sp>
      <p:sp>
        <p:nvSpPr>
          <p:cNvPr id="2055" name="Text Box 8"/>
          <p:cNvSpPr txBox="1">
            <a:spLocks noChangeArrowheads="1"/>
          </p:cNvSpPr>
          <p:nvPr/>
        </p:nvSpPr>
        <p:spPr bwMode="auto">
          <a:xfrm>
            <a:off x="250825" y="1663700"/>
            <a:ext cx="6491288"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algn="l" eaLnBrk="1" hangingPunct="1">
              <a:lnSpc>
                <a:spcPct val="120000"/>
              </a:lnSpc>
              <a:spcBef>
                <a:spcPct val="0"/>
              </a:spcBef>
            </a:pPr>
            <a:r>
              <a:rPr lang="da-DK" dirty="0">
                <a:latin typeface="Calibri" panose="020F0502020204030204" pitchFamily="34" charset="0"/>
              </a:rPr>
              <a:t>Deklarationen viser hvilke energikilder, der er medregnet til dit </a:t>
            </a:r>
            <a:r>
              <a:rPr lang="da-DK" dirty="0" err="1">
                <a:latin typeface="Calibri" panose="020F0502020204030204" pitchFamily="34" charset="0"/>
              </a:rPr>
              <a:t>elkøb</a:t>
            </a:r>
            <a:r>
              <a:rPr lang="da-DK" dirty="0">
                <a:latin typeface="Calibri" panose="020F0502020204030204" pitchFamily="34" charset="0"/>
              </a:rPr>
              <a:t> samt de tilknyttede miljøpåvirkninger. Til sammenligning er angivet den generelle deklaration, der viser den beregnede gennemsnitlige brændselsfordeling og miljøpåvirkning ved elforbrug for de danske </a:t>
            </a:r>
            <a:r>
              <a:rPr lang="da-DK" dirty="0" err="1">
                <a:latin typeface="Calibri" panose="020F0502020204030204" pitchFamily="34" charset="0"/>
              </a:rPr>
              <a:t>elforbrugere</a:t>
            </a:r>
            <a:r>
              <a:rPr lang="da-DK" dirty="0">
                <a:latin typeface="Calibri" panose="020F0502020204030204" pitchFamily="34" charset="0"/>
              </a:rPr>
              <a:t>, der ikke har købt individuelt deklareret elektricitet.</a:t>
            </a:r>
          </a:p>
          <a:p>
            <a:pPr algn="l" eaLnBrk="1" hangingPunct="1">
              <a:lnSpc>
                <a:spcPct val="120000"/>
              </a:lnSpc>
              <a:spcBef>
                <a:spcPct val="0"/>
              </a:spcBef>
            </a:pPr>
            <a:endParaRPr lang="da-DK" sz="800" dirty="0">
              <a:latin typeface="Calibri" panose="020F0502020204030204" pitchFamily="34" charset="0"/>
            </a:endParaRPr>
          </a:p>
          <a:p>
            <a:pPr algn="l" eaLnBrk="1" hangingPunct="1">
              <a:lnSpc>
                <a:spcPct val="120000"/>
              </a:lnSpc>
              <a:spcBef>
                <a:spcPct val="0"/>
              </a:spcBef>
            </a:pPr>
            <a:r>
              <a:rPr lang="da-DK" dirty="0">
                <a:latin typeface="Calibri" panose="020F0502020204030204" pitchFamily="34" charset="0"/>
              </a:rPr>
              <a:t>Deklarationen er dokumenteret med oprindelsesgarantier, der viser produktionen af den angivne mængde el svarende til dit elforbrug. Der er hermed sikkerhed for, at oprindelsesgarantierne ikke også bliver anvendt til at dokumentere el-salg til andre kunder. Eventuelle spørgsmål om deklarationen kan rettes til Energinet.dk.</a:t>
            </a:r>
          </a:p>
        </p:txBody>
      </p:sp>
      <p:sp>
        <p:nvSpPr>
          <p:cNvPr id="2056" name="Text Box 10"/>
          <p:cNvSpPr txBox="1">
            <a:spLocks noChangeArrowheads="1"/>
          </p:cNvSpPr>
          <p:nvPr/>
        </p:nvSpPr>
        <p:spPr bwMode="auto">
          <a:xfrm>
            <a:off x="439738" y="3071813"/>
            <a:ext cx="5746750" cy="330200"/>
          </a:xfrm>
          <a:prstGeom prst="rect">
            <a:avLst/>
          </a:prstGeom>
          <a:noFill/>
          <a:ln>
            <a:noFill/>
          </a:ln>
          <a:effectLst/>
          <a:extLst>
            <a:ext uri="{909E8E84-426E-40DD-AFC4-6F175D3DCCD1}">
              <a14:hiddenFill xmlns:a14="http://schemas.microsoft.com/office/drawing/2010/main">
                <a:solidFill>
                  <a:srgbClr val="008BA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eaLnBrk="1" hangingPunct="1">
              <a:lnSpc>
                <a:spcPct val="100000"/>
              </a:lnSpc>
            </a:pPr>
            <a:r>
              <a:rPr lang="da-DK" sz="1600" dirty="0">
                <a:latin typeface="Calibri" panose="020F0502020204030204" pitchFamily="34" charset="0"/>
              </a:rPr>
              <a:t>Energikilder anvendt til </a:t>
            </a:r>
            <a:r>
              <a:rPr lang="da-DK" sz="1600" dirty="0" err="1">
                <a:latin typeface="Calibri" panose="020F0502020204030204" pitchFamily="34" charset="0"/>
              </a:rPr>
              <a:t>elfremstilling</a:t>
            </a:r>
            <a:endParaRPr lang="da-DK" sz="1600" dirty="0">
              <a:latin typeface="Calibri" panose="020F0502020204030204" pitchFamily="34" charset="0"/>
            </a:endParaRPr>
          </a:p>
        </p:txBody>
      </p:sp>
      <p:sp>
        <p:nvSpPr>
          <p:cNvPr id="2057" name="Text Box 11"/>
          <p:cNvSpPr txBox="1">
            <a:spLocks noChangeArrowheads="1"/>
          </p:cNvSpPr>
          <p:nvPr/>
        </p:nvSpPr>
        <p:spPr bwMode="auto">
          <a:xfrm>
            <a:off x="3862354" y="3378200"/>
            <a:ext cx="2460625" cy="27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eaLnBrk="1" hangingPunct="1"/>
            <a:r>
              <a:rPr lang="da-DK" sz="1100" dirty="0">
                <a:latin typeface="Calibri" panose="020F0502020204030204" pitchFamily="34" charset="0"/>
              </a:rPr>
              <a:t>Generel deklaration 2022</a:t>
            </a:r>
          </a:p>
        </p:txBody>
      </p:sp>
      <p:sp>
        <p:nvSpPr>
          <p:cNvPr id="2058" name="Text Box 74"/>
          <p:cNvSpPr txBox="1">
            <a:spLocks noChangeArrowheads="1"/>
          </p:cNvSpPr>
          <p:nvPr/>
        </p:nvSpPr>
        <p:spPr bwMode="auto">
          <a:xfrm>
            <a:off x="250825" y="5600700"/>
            <a:ext cx="3033713" cy="32870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algn="l" eaLnBrk="1" hangingPunct="1">
              <a:lnSpc>
                <a:spcPct val="120000"/>
              </a:lnSpc>
              <a:spcBef>
                <a:spcPct val="0"/>
              </a:spcBef>
            </a:pPr>
            <a:r>
              <a:rPr lang="da-DK" sz="1100" dirty="0">
                <a:latin typeface="Calibri" panose="020F0502020204030204" pitchFamily="34" charset="0"/>
              </a:rPr>
              <a:t>Miljøforhold ved forbrug af 1 kWh</a:t>
            </a:r>
          </a:p>
          <a:p>
            <a:pPr algn="l" eaLnBrk="1" hangingPunct="1">
              <a:lnSpc>
                <a:spcPct val="120000"/>
              </a:lnSpc>
              <a:spcBef>
                <a:spcPct val="0"/>
              </a:spcBef>
            </a:pPr>
            <a:endParaRPr lang="da-DK" sz="900" b="1" dirty="0"/>
          </a:p>
          <a:p>
            <a:pPr algn="l" eaLnBrk="1" hangingPunct="1">
              <a:lnSpc>
                <a:spcPct val="120000"/>
              </a:lnSpc>
              <a:spcBef>
                <a:spcPct val="0"/>
              </a:spcBef>
            </a:pPr>
            <a:r>
              <a:rPr lang="da-DK" sz="900" dirty="0" err="1">
                <a:latin typeface="Calibri" panose="020F0502020204030204" pitchFamily="34" charset="0"/>
              </a:rPr>
              <a:t>Elproduktion</a:t>
            </a:r>
            <a:r>
              <a:rPr lang="da-DK" sz="900" dirty="0">
                <a:latin typeface="Calibri" panose="020F0502020204030204" pitchFamily="34" charset="0"/>
              </a:rPr>
              <a:t> fra vedvarende energikilder, der omfatter el produceret fra vind, vand, sol, biogas, biomasse og den bionedbrydelige andel af affald, er kendetegnet ved ikke at medføre CO</a:t>
            </a:r>
            <a:r>
              <a:rPr lang="da-DK" sz="900" baseline="-25000" dirty="0">
                <a:latin typeface="Calibri" panose="020F0502020204030204" pitchFamily="34" charset="0"/>
              </a:rPr>
              <a:t>2</a:t>
            </a:r>
            <a:r>
              <a:rPr lang="da-DK" sz="900" dirty="0">
                <a:latin typeface="Calibri" panose="020F0502020204030204" pitchFamily="34" charset="0"/>
              </a:rPr>
              <a:t>-emission.</a:t>
            </a:r>
          </a:p>
          <a:p>
            <a:pPr algn="l" eaLnBrk="1" hangingPunct="1">
              <a:lnSpc>
                <a:spcPct val="120000"/>
              </a:lnSpc>
              <a:spcBef>
                <a:spcPct val="0"/>
              </a:spcBef>
            </a:pPr>
            <a:endParaRPr lang="da-DK" sz="900" dirty="0">
              <a:latin typeface="Calibri" panose="020F0502020204030204" pitchFamily="34" charset="0"/>
            </a:endParaRPr>
          </a:p>
          <a:p>
            <a:pPr algn="l" eaLnBrk="1" hangingPunct="1">
              <a:lnSpc>
                <a:spcPct val="120000"/>
              </a:lnSpc>
              <a:spcBef>
                <a:spcPct val="0"/>
              </a:spcBef>
            </a:pPr>
            <a:r>
              <a:rPr lang="da-DK" sz="900" dirty="0" err="1">
                <a:latin typeface="Calibri" panose="020F0502020204030204" pitchFamily="34" charset="0"/>
              </a:rPr>
              <a:t>Elproduktion</a:t>
            </a:r>
            <a:r>
              <a:rPr lang="da-DK" sz="900" dirty="0">
                <a:latin typeface="Calibri" panose="020F0502020204030204" pitchFamily="34" charset="0"/>
              </a:rPr>
              <a:t> fra vind, vand og sol er helt emissionsfri, mens der ved brug af biogas, biomasse, affald og fossile brændsler (kul, olie og naturgas) dannes en række emissioner til luften og restprodukter.</a:t>
            </a:r>
          </a:p>
          <a:p>
            <a:pPr algn="l" eaLnBrk="1" hangingPunct="1">
              <a:lnSpc>
                <a:spcPct val="120000"/>
              </a:lnSpc>
              <a:spcBef>
                <a:spcPct val="0"/>
              </a:spcBef>
            </a:pPr>
            <a:endParaRPr lang="da-DK" sz="900" dirty="0">
              <a:latin typeface="Calibri" panose="020F0502020204030204" pitchFamily="34" charset="0"/>
            </a:endParaRPr>
          </a:p>
          <a:p>
            <a:pPr algn="l" eaLnBrk="1" hangingPunct="1">
              <a:lnSpc>
                <a:spcPct val="120000"/>
              </a:lnSpc>
              <a:spcBef>
                <a:spcPct val="0"/>
              </a:spcBef>
            </a:pPr>
            <a:r>
              <a:rPr lang="da-DK" sz="900" dirty="0">
                <a:latin typeface="Calibri" panose="020F0502020204030204" pitchFamily="34" charset="0"/>
              </a:rPr>
              <a:t>Emissioner til luften sker bl.a. som drivhusgasser (kuldioxid, metan og lattergas) og som forsurende gasser (svovldioxid og kvælstofilter).</a:t>
            </a:r>
          </a:p>
          <a:p>
            <a:pPr algn="l" eaLnBrk="1" hangingPunct="1">
              <a:lnSpc>
                <a:spcPct val="120000"/>
              </a:lnSpc>
              <a:spcBef>
                <a:spcPct val="0"/>
              </a:spcBef>
            </a:pPr>
            <a:endParaRPr lang="da-DK" sz="900" dirty="0">
              <a:latin typeface="Calibri" panose="020F0502020204030204" pitchFamily="34" charset="0"/>
            </a:endParaRPr>
          </a:p>
          <a:p>
            <a:pPr algn="l" eaLnBrk="1" hangingPunct="1">
              <a:lnSpc>
                <a:spcPct val="120000"/>
              </a:lnSpc>
              <a:spcBef>
                <a:spcPct val="0"/>
              </a:spcBef>
            </a:pPr>
            <a:r>
              <a:rPr lang="da-DK" sz="900" dirty="0">
                <a:latin typeface="Calibri" panose="020F0502020204030204" pitchFamily="34" charset="0"/>
              </a:rPr>
              <a:t>Restprodukter kan ofte anvendes, fx afsvovlingsproduktet gips til byggematerialer og kulasker til cementindustrien. Bioasker bruges  ofte til gødskning.</a:t>
            </a:r>
          </a:p>
        </p:txBody>
      </p:sp>
      <p:sp>
        <p:nvSpPr>
          <p:cNvPr id="2059" name="Text Box 75"/>
          <p:cNvSpPr txBox="1">
            <a:spLocks noChangeArrowheads="1"/>
          </p:cNvSpPr>
          <p:nvPr/>
        </p:nvSpPr>
        <p:spPr bwMode="auto">
          <a:xfrm>
            <a:off x="0" y="9190038"/>
            <a:ext cx="6858000" cy="742950"/>
          </a:xfrm>
          <a:prstGeom prst="rect">
            <a:avLst/>
          </a:prstGeom>
          <a:noFill/>
          <a:ln>
            <a:noFill/>
          </a:ln>
          <a:effectLst/>
          <a:extLst>
            <a:ext uri="{909E8E84-426E-40DD-AFC4-6F175D3DCCD1}">
              <a14:hiddenFill xmlns:a14="http://schemas.microsoft.com/office/drawing/2010/main">
                <a:solidFill>
                  <a:srgbClr val="008BA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eaLnBrk="1" hangingPunct="1">
              <a:lnSpc>
                <a:spcPct val="100000"/>
              </a:lnSpc>
            </a:pPr>
            <a:r>
              <a:rPr lang="da-DK" sz="1200" dirty="0">
                <a:latin typeface="Calibri" panose="020F0502020204030204" pitchFamily="34" charset="0"/>
              </a:rPr>
              <a:t>Beregning af miljøforhold og brændselsfordeling er baseret på retningslinjer fra Energinet.dk. </a:t>
            </a:r>
          </a:p>
          <a:p>
            <a:pPr eaLnBrk="1" hangingPunct="1">
              <a:lnSpc>
                <a:spcPct val="100000"/>
              </a:lnSpc>
            </a:pPr>
            <a:r>
              <a:rPr lang="da-DK" sz="1200" dirty="0">
                <a:latin typeface="Calibri" panose="020F0502020204030204" pitchFamily="34" charset="0"/>
              </a:rPr>
              <a:t>Besøg www.energinet.dk og læs mere om forudsætningerne.</a:t>
            </a:r>
          </a:p>
        </p:txBody>
      </p:sp>
      <p:sp>
        <p:nvSpPr>
          <p:cNvPr id="2060" name="Text Box 77"/>
          <p:cNvSpPr txBox="1">
            <a:spLocks noChangeArrowheads="1"/>
          </p:cNvSpPr>
          <p:nvPr/>
        </p:nvSpPr>
        <p:spPr bwMode="auto">
          <a:xfrm>
            <a:off x="342900" y="3379788"/>
            <a:ext cx="2460625" cy="2785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eaLnBrk="1" hangingPunct="1"/>
            <a:r>
              <a:rPr lang="da-DK" sz="1100" dirty="0">
                <a:latin typeface="Calibri" panose="020F0502020204030204" pitchFamily="34" charset="0"/>
              </a:rPr>
              <a:t>Individuel deklaration 2022</a:t>
            </a:r>
          </a:p>
        </p:txBody>
      </p:sp>
      <p:pic>
        <p:nvPicPr>
          <p:cNvPr id="2061" name="Picture 411" descr="Individuelledeklarationer lagkag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76250" y="3657600"/>
            <a:ext cx="2474913" cy="152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062" name="Group 594"/>
          <p:cNvGrpSpPr>
            <a:grpSpLocks/>
          </p:cNvGrpSpPr>
          <p:nvPr/>
        </p:nvGrpSpPr>
        <p:grpSpPr bwMode="auto">
          <a:xfrm>
            <a:off x="3355975" y="5635625"/>
            <a:ext cx="3019425" cy="3455988"/>
            <a:chOff x="2114" y="3550"/>
            <a:chExt cx="1902" cy="2177"/>
          </a:xfrm>
        </p:grpSpPr>
        <p:pic>
          <p:nvPicPr>
            <p:cNvPr id="2064" name="Picture 592"/>
            <p:cNvPicPr>
              <a:picLocks noChangeAspect="1" noChangeArrowheads="1"/>
            </p:cNvPicPr>
            <p:nvPr/>
          </p:nvPicPr>
          <p:blipFill>
            <a:blip r:embed="rId6" cstate="print">
              <a:lum bright="50000" contrast="-50000"/>
              <a:extLst>
                <a:ext uri="{28A0092B-C50C-407E-A947-70E740481C1C}">
                  <a14:useLocalDpi xmlns:a14="http://schemas.microsoft.com/office/drawing/2010/main" val="0"/>
                </a:ext>
              </a:extLst>
            </a:blip>
            <a:srcRect/>
            <a:stretch>
              <a:fillRect/>
            </a:stretch>
          </p:blipFill>
          <p:spPr bwMode="auto">
            <a:xfrm>
              <a:off x="2114" y="3550"/>
              <a:ext cx="1902" cy="21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065" name="Text Box 593"/>
            <p:cNvSpPr txBox="1">
              <a:spLocks noChangeArrowheads="1"/>
            </p:cNvSpPr>
            <p:nvPr/>
          </p:nvSpPr>
          <p:spPr bwMode="auto">
            <a:xfrm rot="-1611239">
              <a:off x="2115" y="4345"/>
              <a:ext cx="1899" cy="3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1000">
                  <a:solidFill>
                    <a:schemeClr val="tx1"/>
                  </a:solidFill>
                  <a:latin typeface="TheSansSemiBold-Plain" pitchFamily="34" charset="0"/>
                </a:defRPr>
              </a:lvl1pPr>
              <a:lvl2pPr marL="742950" indent="-285750" eaLnBrk="0" hangingPunct="0">
                <a:defRPr sz="1000">
                  <a:solidFill>
                    <a:schemeClr val="tx1"/>
                  </a:solidFill>
                  <a:latin typeface="TheSansSemiBold-Plain" pitchFamily="34" charset="0"/>
                </a:defRPr>
              </a:lvl2pPr>
              <a:lvl3pPr marL="1143000" indent="-228600" eaLnBrk="0" hangingPunct="0">
                <a:defRPr sz="1000">
                  <a:solidFill>
                    <a:schemeClr val="tx1"/>
                  </a:solidFill>
                  <a:latin typeface="TheSansSemiBold-Plain" pitchFamily="34" charset="0"/>
                </a:defRPr>
              </a:lvl3pPr>
              <a:lvl4pPr marL="1600200" indent="-228600" eaLnBrk="0" hangingPunct="0">
                <a:defRPr sz="1000">
                  <a:solidFill>
                    <a:schemeClr val="tx1"/>
                  </a:solidFill>
                  <a:latin typeface="TheSansSemiBold-Plain" pitchFamily="34" charset="0"/>
                </a:defRPr>
              </a:lvl4pPr>
              <a:lvl5pPr marL="2057400" indent="-228600" eaLnBrk="0" hangingPunct="0">
                <a:defRPr sz="1000">
                  <a:solidFill>
                    <a:schemeClr val="tx1"/>
                  </a:solidFill>
                  <a:latin typeface="TheSansSemiBold-Plain" pitchFamily="34" charset="0"/>
                </a:defRPr>
              </a:lvl5pPr>
              <a:lvl6pPr marL="25146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6pPr>
              <a:lvl7pPr marL="29718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7pPr>
              <a:lvl8pPr marL="34290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8pPr>
              <a:lvl9pPr marL="3886200" indent="-228600" algn="ctr" eaLnBrk="0" fontAlgn="base" hangingPunct="0">
                <a:lnSpc>
                  <a:spcPct val="110000"/>
                </a:lnSpc>
                <a:spcBef>
                  <a:spcPct val="50000"/>
                </a:spcBef>
                <a:spcAft>
                  <a:spcPct val="0"/>
                </a:spcAft>
                <a:defRPr sz="1000">
                  <a:solidFill>
                    <a:schemeClr val="tx1"/>
                  </a:solidFill>
                  <a:latin typeface="TheSansSemiBold-Plain" pitchFamily="34" charset="0"/>
                </a:defRPr>
              </a:lvl9pPr>
            </a:lstStyle>
            <a:p>
              <a:pPr algn="l" eaLnBrk="1" hangingPunct="1">
                <a:lnSpc>
                  <a:spcPct val="150000"/>
                </a:lnSpc>
              </a:pPr>
              <a:r>
                <a:rPr lang="da-DK" sz="900" b="1">
                  <a:latin typeface="Arial" charset="0"/>
                </a:rPr>
                <a:t>Slet dette billede og erstat det med diagrammet fra Excel-regnearket: ”Individuelle deklarationer ”</a:t>
              </a:r>
            </a:p>
          </p:txBody>
        </p:sp>
      </p:grpSp>
      <p:pic>
        <p:nvPicPr>
          <p:cNvPr id="18" name="Billede 17">
            <a:extLst>
              <a:ext uri="{FF2B5EF4-FFF2-40B4-BE49-F238E27FC236}">
                <a16:creationId xmlns:a16="http://schemas.microsoft.com/office/drawing/2014/main" id="{8D76712C-3FF3-4FC7-8CFE-E307B9ACF6CE}"/>
              </a:ext>
            </a:extLst>
          </p:cNvPr>
          <p:cNvPicPr>
            <a:picLocks noChangeAspect="1"/>
          </p:cNvPicPr>
          <p:nvPr/>
        </p:nvPicPr>
        <p:blipFill>
          <a:blip r:embed="rId7">
            <a:extLst>
              <a:ext uri="{28A0092B-C50C-407E-A947-70E740481C1C}">
                <a14:useLocalDpi xmlns:a14="http://schemas.microsoft.com/office/drawing/2010/main" val="0"/>
              </a:ext>
            </a:extLst>
          </a:blip>
          <a:srcRect/>
          <a:stretch/>
        </p:blipFill>
        <p:spPr>
          <a:xfrm>
            <a:off x="3852813" y="3578507"/>
            <a:ext cx="2686029" cy="1628211"/>
          </a:xfrm>
          <a:prstGeom prst="rect">
            <a:avLst/>
          </a:prstGeom>
        </p:spPr>
      </p:pic>
    </p:spTree>
  </p:cSld>
  <p:clrMapOvr>
    <a:masterClrMapping/>
  </p:clrMapOvr>
</p:sld>
</file>

<file path=ppt/theme/theme1.xml><?xml version="1.0" encoding="utf-8"?>
<a:theme xmlns:a="http://schemas.openxmlformats.org/drawingml/2006/main" name="Standarddesign">
  <a:themeElements>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tandarddesign">
      <a:majorFont>
        <a:latin typeface="Arial"/>
        <a:ea typeface=""/>
        <a:cs typeface=""/>
      </a:majorFont>
      <a:minorFont>
        <a:latin typeface="Arial"/>
        <a:ea typeface=""/>
        <a:cs typeface=""/>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10000"/>
          </a:lnSpc>
          <a:spcBef>
            <a:spcPct val="50000"/>
          </a:spcBef>
          <a:spcAft>
            <a:spcPct val="0"/>
          </a:spcAft>
          <a:buClrTx/>
          <a:buSzTx/>
          <a:buFontTx/>
          <a:buNone/>
          <a:tabLst/>
          <a:defRPr kumimoji="0" lang="da-DK" sz="1000" b="0" i="0" u="none" strike="noStrike" cap="none" normalizeH="0" baseline="0" smtClean="0">
            <a:ln>
              <a:noFill/>
            </a:ln>
            <a:solidFill>
              <a:schemeClr val="tx1"/>
            </a:solidFill>
            <a:effectLst/>
            <a:latin typeface="TheSansSemiBold-Plain" pitchFamily="34" charset="0"/>
          </a:defRPr>
        </a:defPPr>
      </a:lstStyle>
    </a:spDef>
    <a:lnDef>
      <a:spPr bwMode="auto">
        <a:xfrm>
          <a:off x="0" y="0"/>
          <a:ext cx="1" cy="1"/>
        </a:xfrm>
        <a:custGeom>
          <a:avLst/>
          <a:gdLst/>
          <a:ahLst/>
          <a:cxnLst/>
          <a:rect l="0" t="0" r="0" b="0"/>
          <a:pathLst/>
        </a:custGeom>
        <a:solidFill>
          <a:schemeClr val="accent1"/>
        </a:soli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10000"/>
          </a:lnSpc>
          <a:spcBef>
            <a:spcPct val="50000"/>
          </a:spcBef>
          <a:spcAft>
            <a:spcPct val="0"/>
          </a:spcAft>
          <a:buClrTx/>
          <a:buSzTx/>
          <a:buFontTx/>
          <a:buNone/>
          <a:tabLst/>
          <a:defRPr kumimoji="0" lang="da-DK" sz="1000" b="0" i="0" u="none" strike="noStrike" cap="none" normalizeH="0" baseline="0" smtClean="0">
            <a:ln>
              <a:noFill/>
            </a:ln>
            <a:solidFill>
              <a:schemeClr val="tx1"/>
            </a:solidFill>
            <a:effectLst/>
            <a:latin typeface="TheSansSemiBold-Plain" pitchFamily="34" charset="0"/>
          </a:defRPr>
        </a:defPPr>
      </a:lstStyle>
    </a:lnDef>
  </a:objectDefaults>
  <a:extraClrSchemeLst>
    <a:extraClrScheme>
      <a:clrScheme name="Standard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tandard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tandard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tandard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tandard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tandard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tandard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tandard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ontor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ont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730A0EBEF9075F40AB6A2ADCCABE24A1" ma:contentTypeVersion="9" ma:contentTypeDescription="Opret et nyt dokument." ma:contentTypeScope="" ma:versionID="bd6350cec4ab21807790f3f0361551a6">
  <xsd:schema xmlns:xsd="http://www.w3.org/2001/XMLSchema" xmlns:xs="http://www.w3.org/2001/XMLSchema" xmlns:p="http://schemas.microsoft.com/office/2006/metadata/properties" xmlns:ns3="5d183d8b-cf91-42ce-bc32-1bbfe018912d" xmlns:ns4="4b11519f-a731-447d-aa0f-15270c75bfbc" targetNamespace="http://schemas.microsoft.com/office/2006/metadata/properties" ma:root="true" ma:fieldsID="afd2d9df3442955b7aaaabcb4d35e450" ns3:_="" ns4:_="">
    <xsd:import namespace="5d183d8b-cf91-42ce-bc32-1bbfe018912d"/>
    <xsd:import namespace="4b11519f-a731-447d-aa0f-15270c75bfbc"/>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d183d8b-cf91-42ce-bc32-1bbfe01891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b11519f-a731-447d-aa0f-15270c75bfbc" elementFormDefault="qualified">
    <xsd:import namespace="http://schemas.microsoft.com/office/2006/documentManagement/types"/>
    <xsd:import namespace="http://schemas.microsoft.com/office/infopath/2007/PartnerControls"/>
    <xsd:element name="SharedWithUsers" ma:index="14"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Delt med detaljer" ma:internalName="SharedWithDetails" ma:readOnly="true">
      <xsd:simpleType>
        <xsd:restriction base="dms:Note">
          <xsd:maxLength value="255"/>
        </xsd:restriction>
      </xsd:simpleType>
    </xsd:element>
    <xsd:element name="SharingHintHash" ma:index="16" nillable="true" ma:displayName="Hashværdi for deling"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87ACD237-06F8-4BB6-BAE6-6129E9D57D55}">
  <ds:schemaRefs>
    <ds:schemaRef ds:uri="5d183d8b-cf91-42ce-bc32-1bbfe018912d"/>
    <ds:schemaRef ds:uri="http://purl.org/dc/terms/"/>
    <ds:schemaRef ds:uri="4b11519f-a731-447d-aa0f-15270c75bfbc"/>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A7A1C186-9569-437E-8507-48A0474601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d183d8b-cf91-42ce-bc32-1bbfe018912d"/>
    <ds:schemaRef ds:uri="4b11519f-a731-447d-aa0f-15270c75bf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D12848A-FC97-415F-98ED-7A847213E37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1623</TotalTime>
  <Words>293</Words>
  <Application>Microsoft Office PowerPoint</Application>
  <PresentationFormat>A4-papir (210 x 297 mm)</PresentationFormat>
  <Paragraphs>25</Paragraphs>
  <Slides>1</Slides>
  <Notes>1</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vt:i4>
      </vt:variant>
    </vt:vector>
  </HeadingPairs>
  <TitlesOfParts>
    <vt:vector size="5" baseType="lpstr">
      <vt:lpstr>Arial</vt:lpstr>
      <vt:lpstr>Calibri</vt:lpstr>
      <vt:lpstr>TheSansSemiBold-Plain</vt:lpstr>
      <vt:lpstr>Standarddesign</vt:lpstr>
      <vt:lpstr>PowerPoint-præsentation</vt:lpstr>
    </vt:vector>
  </TitlesOfParts>
  <Company>Energinet.dk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Dias nummer 1</dc:title>
  <dc:creator>Helle Justesen</dc:creator>
  <cp:lastModifiedBy>Niels Ejnar Helstrup Jensen</cp:lastModifiedBy>
  <cp:revision>57</cp:revision>
  <dcterms:created xsi:type="dcterms:W3CDTF">2008-01-23T11:58:00Z</dcterms:created>
  <dcterms:modified xsi:type="dcterms:W3CDTF">2023-06-06T04:12:12Z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0x010100730A0EBEF9075F40AB6A2ADCCABE24A1</vt:lpwstr>
  </property>
</Properties>
</file>